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08428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0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8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6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433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3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60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208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004659D-2A14-462A-8DEA-5F8CDB9D094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40B567E-9CC4-4B54-8CF2-FB7305259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252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034" y="470780"/>
            <a:ext cx="2036511" cy="2036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MS Word?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10253050" cy="3581400"/>
          </a:xfrm>
        </p:spPr>
        <p:txBody>
          <a:bodyPr>
            <a:normAutofit/>
          </a:bodyPr>
          <a:lstStyle/>
          <a:p>
            <a:r>
              <a:rPr lang="en-US" sz="3200" dirty="0"/>
              <a:t>Microsoft Word is a word-processing program sold by Bill Gates’s company, Microsoft.  </a:t>
            </a:r>
            <a:endParaRPr lang="en-US" sz="3200" dirty="0" smtClean="0"/>
          </a:p>
          <a:p>
            <a:r>
              <a:rPr lang="en-US" sz="3200" dirty="0" smtClean="0"/>
              <a:t>Word </a:t>
            </a:r>
            <a:r>
              <a:rPr lang="en-US" sz="3200" dirty="0"/>
              <a:t>lets you efficiently produce professional-looking documents, such as letters, reports, essays, and newsletters.</a:t>
            </a:r>
          </a:p>
          <a:p>
            <a:endParaRPr lang="en-US" sz="3200" dirty="0"/>
          </a:p>
        </p:txBody>
      </p:sp>
      <p:pic>
        <p:nvPicPr>
          <p:cNvPr id="5" name="Picture 4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763" y="407406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2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Word offers many features that help you edit (change) text in a document.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add, delete, and rearrange text.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also check your document for spelling and grammar errors and use Word’s build-in thesaurus to find more suitable words. 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spelling and grammar check is particularly useful if you are typing an assignment for your English class.</a:t>
            </a:r>
          </a:p>
          <a:p>
            <a:endParaRPr lang="en-US" sz="2800" dirty="0"/>
          </a:p>
        </p:txBody>
      </p:sp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794" y="316872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921" y="1833327"/>
            <a:ext cx="9601200" cy="3581400"/>
          </a:xfrm>
        </p:spPr>
        <p:txBody>
          <a:bodyPr>
            <a:noAutofit/>
          </a:bodyPr>
          <a:lstStyle/>
          <a:p>
            <a:r>
              <a:rPr lang="en-US" sz="2800" dirty="0"/>
              <a:t>You can format a document to enhance the appearance of the document.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use various fonts, styles, and colors to emphasize important text.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also center text on a page, adjust the spacing between lines of text, change the margins and create newspaper columns. </a:t>
            </a:r>
            <a:endParaRPr lang="en-US" sz="2800" dirty="0" smtClean="0"/>
          </a:p>
          <a:p>
            <a:r>
              <a:rPr lang="en-US" sz="2800" dirty="0" smtClean="0"/>
              <a:t>Word </a:t>
            </a:r>
            <a:r>
              <a:rPr lang="en-US" sz="2800" dirty="0"/>
              <a:t>comes with many types of pictures, or graphics, that you can use to make a document more interesting and entertaining.  </a:t>
            </a:r>
          </a:p>
          <a:p>
            <a:endParaRPr lang="en-US" sz="2800" dirty="0"/>
          </a:p>
        </p:txBody>
      </p:sp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244" y="0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6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Clip art is a collection of pictures already in the program that you can add to a document, such as a children’s story, to make the document more interesting.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also import pictures that you take on your camera.  </a:t>
            </a:r>
            <a:endParaRPr lang="en-US" sz="2800" dirty="0" smtClean="0"/>
          </a:p>
          <a:p>
            <a:r>
              <a:rPr lang="en-US" sz="2800" dirty="0" smtClean="0"/>
              <a:t>Imagine</a:t>
            </a:r>
            <a:r>
              <a:rPr lang="en-US" sz="2800" dirty="0"/>
              <a:t>, for example, that you are making a poster to advertise your.  Including a picture of your car will make the advertisement more successful.</a:t>
            </a:r>
          </a:p>
          <a:p>
            <a:endParaRPr lang="en-US" sz="2800" dirty="0"/>
          </a:p>
        </p:txBody>
      </p:sp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81" y="226337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0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49786"/>
            <a:ext cx="9601200" cy="3581400"/>
          </a:xfrm>
        </p:spPr>
        <p:txBody>
          <a:bodyPr>
            <a:normAutofit/>
          </a:bodyPr>
          <a:lstStyle/>
          <a:p>
            <a:r>
              <a:rPr lang="en-US" sz="2800" dirty="0"/>
              <a:t>You can make a paper copy of a document to you create.  </a:t>
            </a:r>
            <a:endParaRPr lang="en-US" sz="2800" dirty="0" smtClean="0"/>
          </a:p>
          <a:p>
            <a:r>
              <a:rPr lang="en-US" sz="2800" dirty="0" smtClean="0"/>
              <a:t>Before </a:t>
            </a:r>
            <a:r>
              <a:rPr lang="en-US" sz="2800" dirty="0"/>
              <a:t>printing, you can preview how the document will appear on a printed page. 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can also print envelopes and mailing labels.</a:t>
            </a:r>
          </a:p>
          <a:p>
            <a:endParaRPr lang="en-US" sz="2800" dirty="0"/>
          </a:p>
        </p:txBody>
      </p:sp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88" y="262551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1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Word-processing programs, like Microsoft Word, have made many tasks easier.   </a:t>
            </a:r>
            <a:endParaRPr lang="en-US" sz="2800" dirty="0" smtClean="0"/>
          </a:p>
          <a:p>
            <a:r>
              <a:rPr lang="en-US" sz="2800" dirty="0" smtClean="0"/>
              <a:t>Students </a:t>
            </a:r>
            <a:r>
              <a:rPr lang="en-US" sz="2800" dirty="0"/>
              <a:t>can check their work when they write essays, poems, and reports.  </a:t>
            </a:r>
            <a:endParaRPr lang="en-US" sz="2800" dirty="0" smtClean="0"/>
          </a:p>
          <a:p>
            <a:r>
              <a:rPr lang="en-US" sz="2800" dirty="0" smtClean="0"/>
              <a:t>Office </a:t>
            </a:r>
            <a:r>
              <a:rPr lang="en-US" sz="2800" dirty="0"/>
              <a:t>workers can make changes and see their work before they print.  </a:t>
            </a:r>
            <a:endParaRPr lang="en-US" sz="2800" dirty="0" smtClean="0"/>
          </a:p>
          <a:p>
            <a:r>
              <a:rPr lang="en-US" sz="2800" dirty="0" smtClean="0"/>
              <a:t>People </a:t>
            </a:r>
            <a:r>
              <a:rPr lang="en-US" sz="2800" dirty="0"/>
              <a:t>can make professional-looking documents, such as posters, newsletters, and memos, even from home. </a:t>
            </a:r>
          </a:p>
          <a:p>
            <a:endParaRPr lang="en-US" sz="2800" dirty="0"/>
          </a:p>
        </p:txBody>
      </p:sp>
      <p:pic>
        <p:nvPicPr>
          <p:cNvPr id="4" name="Picture 3" descr="&lt;strong&gt;Microsoft&lt;/strong&gt; &lt;strong&gt;Word&lt;/strong&gt;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82" y="380245"/>
            <a:ext cx="1556677" cy="155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5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</TotalTime>
  <Words>352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What is MS Word?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8</cp:revision>
  <dcterms:created xsi:type="dcterms:W3CDTF">2017-10-23T12:58:53Z</dcterms:created>
  <dcterms:modified xsi:type="dcterms:W3CDTF">2017-10-23T14:29:22Z</dcterms:modified>
</cp:coreProperties>
</file>